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75ACF-62F5-6A41-BB0E-37C9F6724569}" type="datetimeFigureOut">
              <a:rPr lang="en-US" smtClean="0"/>
              <a:t>4/16/21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5DF2C-2FC5-FF43-B9A1-D1BFE7390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4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5DF2C-2FC5-FF43-B9A1-D1BFE7390E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6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5DF2C-2FC5-FF43-B9A1-D1BFE7390E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3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01E21-7BB4-3C4B-8020-101B015BA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353F05-0577-8041-A6B1-1A3380FF9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BA2BB-675C-BB42-B628-6FF1E4962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9872A-B700-AD49-B36C-C4C01918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258E9-1A77-3945-8527-DCF51FA20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E4342-F648-854E-8375-847453E2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CC7460-6DE1-D845-95A8-5C7030A75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829B1-F2DA-D342-8431-BD4123E3D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A4513-DE2B-6D43-9279-59FE33FA8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A4605-35D7-AB43-A474-DB9AA35DB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8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76280D-F7BB-C547-8F92-4431D6164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2D215-AEAC-E841-A4BD-035AD90C5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40950-0E93-8A41-8DB8-64BDA4D08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7064F-6A0F-1B41-8B76-FFF2E06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35D57-F485-A64D-AD43-89327FEC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7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C31E4-8C4C-C64E-BCCE-8092DA4B1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C7FD8-03C0-1148-AF76-C48B5EC67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D0301-2953-4545-85F3-73E0978C8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4E75E-C685-9941-8127-6A0689EC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60CA9-A55E-A748-B8F7-FA74BA74C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3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400EF-6917-454E-82B6-4F4F29917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C60E4-C862-E84C-AEF0-7F70045A8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83771-6DEE-B549-932D-69A31FEA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A1149-5C27-5344-B8CE-8B5F0610C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AA8A9-54B9-414C-B0F8-3A18843C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B1FC8-F9A4-8F4B-ACF3-6A0E7A55F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D31B6-06A8-894A-92F7-08481392C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16C79-3DDF-7043-8325-CC57F8A3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D9D8D-074F-F847-80B0-CB8D6228F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FAA1F6-3B53-E742-BFFC-3D94B66D2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B997F-B578-064B-AA68-404F200E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A94FE-7ED8-5041-97CC-3A3C750E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AFAD9-202D-3C40-8988-90655C93B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7B0E1-9CE1-AE4D-AE28-ACC8E6269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257D26-4101-5740-98BA-F9224924D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FC653D-493A-E546-814C-51617ABE90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4DE67-28E0-E34D-8580-9C4C571F8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A1F21D-7B68-344D-8831-B66D841AC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99F56-BF01-A242-A544-BA46E070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7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957D-76B6-7541-B650-C8F8EB952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3FE953-C4FE-8C4F-A320-397B9000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07842-811D-6341-862F-E4606B9C2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2042B-5BB2-324A-9F77-82B84980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0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3A3F65-797D-9E41-B07B-6C1D9F87F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D31E03-C14A-AD4E-9335-275537CAB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E8E0AD-7BC4-7748-B529-D3CD5823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7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0DEF2-4442-714E-BD8D-623D2E4F7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4DA5A-4571-9E48-B0B0-90F20E4DC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05BAF-25C5-0248-93E3-BFA5FED85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FED80-E629-4F4A-97DF-7A8134817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018A0-CBA3-8D4A-9912-66CCA633D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71BDD-5E11-BD42-85EC-35B7A89EB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5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C82C2-D45D-8D42-82E4-7B901A491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DF3D8-09A6-B641-B563-651134AEFB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32A6BE-EE25-684F-B5BD-542588A3F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4CE372-4DE2-314F-8A1F-0630D7B6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706D5-222D-3140-A041-691238852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2DC56-2C71-E449-8703-12FDE8E2A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4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52B990-E68D-BA4F-9F1B-B97B74C32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261D9-A526-F546-9228-FE8FAF66B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2969F-0712-5045-8EBB-7FF78CAD8B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A5E47-BB5E-5349-82F7-2F69F638A10C}" type="datetimeFigureOut">
              <a:rPr lang="en-US" smtClean="0"/>
              <a:t>4/16/21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73A90-9401-834B-AB6E-897336B0C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0F336-1AEC-EC44-B6A8-AA90225E8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F7673-4543-514E-A15C-B71FBCFF1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6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325" y="1124222"/>
            <a:ext cx="5975350" cy="460955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3989070" y="3851910"/>
            <a:ext cx="411480" cy="434340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5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325" y="1124222"/>
            <a:ext cx="5975350" cy="460955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7555230" y="3851910"/>
            <a:ext cx="411480" cy="434340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3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325" y="2615565"/>
            <a:ext cx="5975350" cy="460955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7555230" y="5343253"/>
            <a:ext cx="411480" cy="434340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5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325" y="2615565"/>
            <a:ext cx="5975350" cy="460955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3995602" y="5332367"/>
            <a:ext cx="411480" cy="434340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21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676" b="15757"/>
          <a:stretch/>
        </p:blipFill>
        <p:spPr>
          <a:xfrm>
            <a:off x="2190977" y="1664713"/>
            <a:ext cx="7810046" cy="35285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8034201" y="3688623"/>
            <a:ext cx="478428" cy="556805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3B1878-219C-304C-B35C-22E97D6C3E13}"/>
              </a:ext>
            </a:extLst>
          </p:cNvPr>
          <p:cNvSpPr txBox="1"/>
          <p:nvPr/>
        </p:nvSpPr>
        <p:spPr>
          <a:xfrm>
            <a:off x="2342833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  <a:endParaRPr lang="en-US" dirty="0">
              <a:latin typeface="Arial" panose="020B0604020202020204" pitchFamily="34" charset="0"/>
              <a:cs typeface="Al Bayan Plain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BE12F-7087-7C48-970F-EDC6B82CAF3E}"/>
              </a:ext>
            </a:extLst>
          </p:cNvPr>
          <p:cNvSpPr txBox="1"/>
          <p:nvPr/>
        </p:nvSpPr>
        <p:spPr>
          <a:xfrm>
            <a:off x="8821397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</a:p>
        </p:txBody>
      </p:sp>
    </p:spTree>
    <p:extLst>
      <p:ext uri="{BB962C8B-B14F-4D97-AF65-F5344CB8AC3E}">
        <p14:creationId xmlns:p14="http://schemas.microsoft.com/office/powerpoint/2010/main" val="1397923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76" b="15757"/>
          <a:stretch/>
        </p:blipFill>
        <p:spPr>
          <a:xfrm>
            <a:off x="2190977" y="1664713"/>
            <a:ext cx="7810046" cy="35285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3364230" y="3688623"/>
            <a:ext cx="478428" cy="556805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5EBDD-B0AE-1041-B855-266D9DB42176}"/>
              </a:ext>
            </a:extLst>
          </p:cNvPr>
          <p:cNvSpPr txBox="1"/>
          <p:nvPr/>
        </p:nvSpPr>
        <p:spPr>
          <a:xfrm>
            <a:off x="2342833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  <a:endParaRPr lang="en-US" dirty="0">
              <a:latin typeface="Arial" panose="020B0604020202020204" pitchFamily="34" charset="0"/>
              <a:cs typeface="Al Bayan Plain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04250-90B4-A64D-BB7A-573B29D98918}"/>
              </a:ext>
            </a:extLst>
          </p:cNvPr>
          <p:cNvSpPr txBox="1"/>
          <p:nvPr/>
        </p:nvSpPr>
        <p:spPr>
          <a:xfrm>
            <a:off x="8821397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</a:p>
        </p:txBody>
      </p:sp>
    </p:spTree>
    <p:extLst>
      <p:ext uri="{BB962C8B-B14F-4D97-AF65-F5344CB8AC3E}">
        <p14:creationId xmlns:p14="http://schemas.microsoft.com/office/powerpoint/2010/main" val="2583228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066880-C6F0-874E-957D-2826EE8785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76" b="15757"/>
          <a:stretch/>
        </p:blipFill>
        <p:spPr>
          <a:xfrm>
            <a:off x="2190977" y="1664713"/>
            <a:ext cx="7810046" cy="35285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C8829C9-F074-354E-A100-4CAFF6B68B0F}"/>
              </a:ext>
            </a:extLst>
          </p:cNvPr>
          <p:cNvSpPr/>
          <p:nvPr/>
        </p:nvSpPr>
        <p:spPr>
          <a:xfrm>
            <a:off x="4659630" y="3068137"/>
            <a:ext cx="478428" cy="556805"/>
          </a:xfrm>
          <a:prstGeom prst="roundRect">
            <a:avLst/>
          </a:prstGeom>
          <a:solidFill>
            <a:srgbClr val="FFC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5EBDD-B0AE-1041-B855-266D9DB42176}"/>
              </a:ext>
            </a:extLst>
          </p:cNvPr>
          <p:cNvSpPr txBox="1"/>
          <p:nvPr/>
        </p:nvSpPr>
        <p:spPr>
          <a:xfrm>
            <a:off x="2342833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  <a:endParaRPr lang="en-US" dirty="0">
              <a:latin typeface="Arial" panose="020B0604020202020204" pitchFamily="34" charset="0"/>
              <a:cs typeface="Al Bayan Plain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04250-90B4-A64D-BB7A-573B29D98918}"/>
              </a:ext>
            </a:extLst>
          </p:cNvPr>
          <p:cNvSpPr txBox="1"/>
          <p:nvPr/>
        </p:nvSpPr>
        <p:spPr>
          <a:xfrm>
            <a:off x="8821397" y="3736192"/>
            <a:ext cx="870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l Bayan Plain" pitchFamily="2" charset="-78"/>
              </a:rPr>
              <a:t>Shift</a:t>
            </a:r>
          </a:p>
        </p:txBody>
      </p:sp>
    </p:spTree>
    <p:extLst>
      <p:ext uri="{BB962C8B-B14F-4D97-AF65-F5344CB8AC3E}">
        <p14:creationId xmlns:p14="http://schemas.microsoft.com/office/powerpoint/2010/main" val="3746635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</Words>
  <Application>Microsoft Macintosh PowerPoint</Application>
  <PresentationFormat>Widescreen</PresentationFormat>
  <Paragraphs>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 Innes</dc:creator>
  <cp:lastModifiedBy>Reilly Innes</cp:lastModifiedBy>
  <cp:revision>5</cp:revision>
  <dcterms:created xsi:type="dcterms:W3CDTF">2021-04-12T11:35:55Z</dcterms:created>
  <dcterms:modified xsi:type="dcterms:W3CDTF">2021-04-16T02:04:34Z</dcterms:modified>
</cp:coreProperties>
</file>